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4"/>
  </p:notesMasterIdLst>
  <p:handoutMasterIdLst>
    <p:handoutMasterId r:id="rId15"/>
  </p:handoutMasterIdLst>
  <p:sldIdLst>
    <p:sldId id="326" r:id="rId3"/>
    <p:sldId id="335" r:id="rId4"/>
    <p:sldId id="336" r:id="rId5"/>
    <p:sldId id="337" r:id="rId6"/>
    <p:sldId id="341" r:id="rId7"/>
    <p:sldId id="342" r:id="rId8"/>
    <p:sldId id="334" r:id="rId9"/>
    <p:sldId id="339" r:id="rId10"/>
    <p:sldId id="338" r:id="rId11"/>
    <p:sldId id="340" r:id="rId12"/>
    <p:sldId id="33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71" autoAdjust="0"/>
  </p:normalViewPr>
  <p:slideViewPr>
    <p:cSldViewPr>
      <p:cViewPr varScale="1">
        <p:scale>
          <a:sx n="65" d="100"/>
          <a:sy n="65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262B3-4633-498D-8D84-1FBA587F091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13942-3D20-444D-8C2A-A1776A601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09239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9C891-1D4C-418B-8B24-E0AF02A4737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B46A3-1E38-453B-B9D9-2597358AA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35456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981AC-93ED-403C-9787-FA6821F1E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4182737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F7DB8-7C84-4E85-9A93-537E25C05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0096887"/>
      </p:ext>
    </p:extLst>
  </p:cSld>
  <p:clrMapOvr>
    <a:masterClrMapping/>
  </p:clrMapOvr>
  <p:transition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E436-EC55-437F-9203-5E18D0005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8887365"/>
      </p:ext>
    </p:extLst>
  </p:cSld>
  <p:clrMapOvr>
    <a:masterClrMapping/>
  </p:clrMapOvr>
  <p:transition advClick="0" advTm="4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9CE01-51EE-40BD-A8E5-CA8927AF0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8251472"/>
      </p:ext>
    </p:extLst>
  </p:cSld>
  <p:clrMapOvr>
    <a:masterClrMapping/>
  </p:clrMapOvr>
  <p:transition advClick="0" advTm="4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30E8A-21DD-4E28-B9B7-19C8CF7FD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0009721"/>
      </p:ext>
    </p:extLst>
  </p:cSld>
  <p:clrMapOvr>
    <a:masterClrMapping/>
  </p:clrMapOvr>
  <p:transition advClick="0" advTm="4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4DED853B-533B-4C11-B3DB-D23FB4401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4847428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73024-3964-4E63-8ADD-B20039BBB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5453569"/>
      </p:ext>
    </p:extLst>
  </p:cSld>
  <p:clrMapOvr>
    <a:masterClrMapping/>
  </p:clrMapOvr>
  <p:transition advClick="0" advTm="4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3C75A-7D5C-4D37-AFAA-CC7792258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3141771"/>
      </p:ext>
    </p:extLst>
  </p:cSld>
  <p:clrMapOvr>
    <a:masterClrMapping/>
  </p:clrMapOvr>
  <p:transition advClick="0" advTm="4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63648-5E5A-4133-980C-B9219A7B5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8087962"/>
      </p:ext>
    </p:extLst>
  </p:cSld>
  <p:clrMapOvr>
    <a:masterClrMapping/>
  </p:clrMapOvr>
  <p:transition advClick="0" advTm="4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28B4E-5FBC-412E-B3A4-3ECFCA155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0147708"/>
      </p:ext>
    </p:extLst>
  </p:cSld>
  <p:clrMapOvr>
    <a:masterClrMapping/>
  </p:clrMapOvr>
  <p:transition advClick="0" advTm="4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BB313-D79A-4FB5-B8EF-64007DE34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3157988"/>
      </p:ext>
    </p:extLst>
  </p:cSld>
  <p:clrMapOvr>
    <a:masterClrMapping/>
  </p:clrMapOvr>
  <p:transition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6F62B-A36F-42DE-B219-FE55C1ED85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AB4BB-7B89-40F1-A688-5DDCC90A5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3401555"/>
      </p:ext>
    </p:extLst>
  </p:cSld>
  <p:clrMapOvr>
    <a:masterClrMapping/>
  </p:clrMapOvr>
  <p:transition advClick="0" advTm="4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673B9-BB48-459D-A34D-5D19F4DF1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9617363"/>
      </p:ext>
    </p:extLst>
  </p:cSld>
  <p:clrMapOvr>
    <a:masterClrMapping/>
  </p:clrMapOvr>
  <p:transition advClick="0" advTm="4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D5C6E-D0D8-46B9-A12B-8BC762362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9496221"/>
      </p:ext>
    </p:extLst>
  </p:cSld>
  <p:clrMapOvr>
    <a:masterClrMapping/>
  </p:clrMapOvr>
  <p:transition advClick="0" advTm="4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0D06E-E750-46DA-9525-B6FD4F7A6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9586142"/>
      </p:ext>
    </p:extLst>
  </p:cSld>
  <p:clrMapOvr>
    <a:masterClrMapping/>
  </p:clrMapOvr>
  <p:transition advClick="0" advTm="4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6BD14-74D4-4EA8-AA9E-F02129AAC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213645"/>
      </p:ext>
    </p:extLst>
  </p:cSld>
  <p:clrMapOvr>
    <a:masterClrMapping/>
  </p:clrMapOvr>
  <p:transition advClick="0" advTm="4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245C7-62F7-4B7C-84DD-377681939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8005042"/>
      </p:ext>
    </p:extLst>
  </p:cSld>
  <p:clrMapOvr>
    <a:masterClrMapping/>
  </p:clrMapOvr>
  <p:transition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0670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4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29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9593276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168AB-B368-46F6-B381-23E11A1C0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9102094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94C7A-0F67-42C8-A084-7C5D8EA7C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9207137"/>
      </p:ext>
    </p:extLst>
  </p:cSld>
  <p:clrMapOvr>
    <a:masterClrMapping/>
  </p:clrMapOvr>
  <p:transition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D0A00-8D74-43A2-9331-7ED985594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2988681"/>
      </p:ext>
    </p:extLst>
  </p:cSld>
  <p:clrMapOvr>
    <a:masterClrMapping/>
  </p:clrMapOvr>
  <p:transition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FBFDC-B288-4CBA-B351-79286CA39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9200438"/>
      </p:ext>
    </p:extLst>
  </p:cSld>
  <p:clrMapOvr>
    <a:masterClrMapping/>
  </p:clrMapOvr>
  <p:transition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C7BFA-739F-4D39-8127-ED6713C17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6674912"/>
      </p:ext>
    </p:extLst>
  </p:cSld>
  <p:clrMapOvr>
    <a:masterClrMapping/>
  </p:clrMapOvr>
  <p:transition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76F62B-A36F-42DE-B219-FE55C1ED8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8" r:id="rId2"/>
    <p:sldLayoutId id="2147483683" r:id="rId3"/>
    <p:sldLayoutId id="2147483673" r:id="rId4"/>
    <p:sldLayoutId id="2147483674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97" r:id="rId13"/>
  </p:sldLayoutIdLst>
  <p:transition advClick="0" advTm="4000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06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6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058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59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sp>
        <p:nvSpPr>
          <p:cNvPr id="205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9BB3272B-8A71-4DB7-9758-CB2F681040C7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90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9.wav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.wav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4.wa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6.wav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7.wav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8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733800"/>
            <a:ext cx="3886200" cy="1143000"/>
          </a:xfrm>
        </p:spPr>
        <p:txBody>
          <a:bodyPr/>
          <a:lstStyle/>
          <a:p>
            <a:pPr algn="ctr" eaLnBrk="1" hangingPunct="1"/>
            <a:r>
              <a:rPr lang="en-US" altLang="en-US" sz="2400" dirty="0" smtClean="0"/>
              <a:t>Dr. Unnikrishnan P.C.</a:t>
            </a:r>
          </a:p>
          <a:p>
            <a:pPr algn="ctr" eaLnBrk="1" hangingPunct="1"/>
            <a:r>
              <a:rPr lang="en-US" altLang="en-US" sz="2400" dirty="0" smtClean="0"/>
              <a:t>Professor and HOD, </a:t>
            </a:r>
            <a:r>
              <a:rPr lang="en-US" altLang="en-US" sz="2400" dirty="0" smtClean="0"/>
              <a:t>EEE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90601" y="1447800"/>
            <a:ext cx="5410200" cy="1080120"/>
          </a:xfrm>
          <a:prstGeom prst="rect">
            <a:avLst/>
          </a:prstGeo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3200" dirty="0" smtClean="0"/>
              <a:t>HOD’s Report 22-04-2020</a:t>
            </a:r>
            <a:endParaRPr lang="en-US" altLang="en-US" sz="4400" dirty="0" smtClean="0"/>
          </a:p>
        </p:txBody>
      </p:sp>
      <p:pic>
        <p:nvPicPr>
          <p:cNvPr id="5125" name="Picture 6" descr="C:\Users\HP\Desktop\Screenshot_2016-07-10-09-47-22-47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0"/>
            <a:ext cx="4564062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0" y="5257800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unnikrishnanpc@rajagiritech.edu.in</a:t>
            </a:r>
            <a:endParaRPr kumimoji="0" lang="en-US" altLang="en-US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0657" name="Picture 1" descr="C:\Users\unnikrishnan\Desktop\Flash Backup 24-03-2020\3-Personnel\Passport-And-Certiicates\UK-Certificates\UK-Photo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939556"/>
            <a:ext cx="1485900" cy="1917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17665631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Learning and Research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239000" cy="4572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Involvement in Covid19 related activities (Projects/Social activities etc.)</a:t>
            </a:r>
            <a:endParaRPr lang="en-US" sz="1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057400"/>
            <a:ext cx="845415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tretch>
            <a:fillRect/>
          </a:stretch>
        </p:blipFill>
        <p:spPr>
          <a:xfrm>
            <a:off x="381000" y="5638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667000"/>
            <a:ext cx="81019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57200" y="5562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S4 EEE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33400"/>
            <a:ext cx="7564368" cy="559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3048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S6 EEE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09600"/>
            <a:ext cx="7010400" cy="557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2286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S8 EEE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533400"/>
            <a:ext cx="843186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228600" y="586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S2 IDAC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799" y="533400"/>
            <a:ext cx="76916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2286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S4 IDAC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8288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5938">
              <a:buFont typeface="Wingdings" pitchFamily="2" charset="2"/>
              <a:buChar char="Ø"/>
              <a:tabLst>
                <a:tab pos="339725" algn="l"/>
              </a:tabLst>
            </a:pPr>
            <a:r>
              <a:rPr lang="en-US" sz="2400" dirty="0" smtClean="0"/>
              <a:t>The </a:t>
            </a:r>
            <a:r>
              <a:rPr lang="en-US" sz="2400" dirty="0" smtClean="0"/>
              <a:t>Project coordinator has contacted all students (8 </a:t>
            </a:r>
            <a:r>
              <a:rPr lang="en-US" sz="2400" dirty="0" smtClean="0"/>
              <a:t>		   students</a:t>
            </a:r>
            <a:r>
              <a:rPr lang="en-US" sz="2400" dirty="0" smtClean="0"/>
              <a:t>) to enquire about the status of their Project work </a:t>
            </a:r>
            <a:r>
              <a:rPr lang="en-US" sz="2400" dirty="0" smtClean="0"/>
              <a:t>	   and </a:t>
            </a:r>
            <a:r>
              <a:rPr lang="en-US" sz="2400" dirty="0" smtClean="0"/>
              <a:t>proper guideline were given. </a:t>
            </a:r>
            <a:endParaRPr lang="en-US" sz="2400" dirty="0" smtClean="0"/>
          </a:p>
          <a:p>
            <a:pPr indent="515938">
              <a:buFont typeface="Wingdings" pitchFamily="2" charset="2"/>
              <a:buChar char="Ø"/>
              <a:tabLst>
                <a:tab pos="339725" algn="l"/>
              </a:tabLst>
            </a:pPr>
            <a:r>
              <a:rPr lang="en-US" sz="2400" dirty="0" smtClean="0"/>
              <a:t>All </a:t>
            </a:r>
            <a:r>
              <a:rPr lang="en-US" sz="2400" dirty="0" smtClean="0"/>
              <a:t>students have submitted their draft main project report. </a:t>
            </a:r>
            <a:endParaRPr lang="en-US" sz="2400" dirty="0" smtClean="0"/>
          </a:p>
          <a:p>
            <a:pPr indent="515938">
              <a:buFont typeface="Wingdings" pitchFamily="2" charset="2"/>
              <a:buChar char="Ø"/>
              <a:tabLst>
                <a:tab pos="339725" algn="l"/>
              </a:tabLst>
            </a:pPr>
            <a:r>
              <a:rPr lang="en-US" sz="2400" dirty="0" smtClean="0"/>
              <a:t>Evaluation </a:t>
            </a:r>
            <a:r>
              <a:rPr lang="en-US" sz="2400" dirty="0" smtClean="0"/>
              <a:t>will begin in next </a:t>
            </a:r>
            <a:r>
              <a:rPr lang="en-US" sz="2400" dirty="0" smtClean="0"/>
              <a:t>week.</a:t>
            </a:r>
            <a:endParaRPr lang="en-US" sz="24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3048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Learning and Research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1752600" cy="4572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Online Courses</a:t>
            </a:r>
            <a:endParaRPr lang="en-US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90600"/>
            <a:ext cx="749701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3048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Learning and Research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3733800" cy="4572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Research papers Communicated</a:t>
            </a:r>
            <a:endParaRPr lang="en-US" sz="1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8288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533400" y="5410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Learning and Research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6019800" cy="4572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Number of research Projects proposed/submitted:</a:t>
            </a:r>
            <a:endParaRPr lang="en-US" sz="1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057400"/>
            <a:ext cx="900807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304800" y="5562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U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 cmpd="sng">
          <a:solidFill>
            <a:schemeClr val="tx2">
              <a:lumMod val="60000"/>
              <a:lumOff val="40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apsules">
  <a:themeElements>
    <a:clrScheme name="Capsules 2">
      <a:dk1>
        <a:srgbClr val="000000"/>
      </a:dk1>
      <a:lt1>
        <a:srgbClr val="FFFFFF"/>
      </a:lt1>
      <a:dk2>
        <a:srgbClr val="000000"/>
      </a:dk2>
      <a:lt2>
        <a:srgbClr val="808000"/>
      </a:lt2>
      <a:accent1>
        <a:srgbClr val="FFCC99"/>
      </a:accent1>
      <a:accent2>
        <a:srgbClr val="99CC00"/>
      </a:accent2>
      <a:accent3>
        <a:srgbClr val="FFFFFF"/>
      </a:accent3>
      <a:accent4>
        <a:srgbClr val="000000"/>
      </a:accent4>
      <a:accent5>
        <a:srgbClr val="FFE2CA"/>
      </a:accent5>
      <a:accent6>
        <a:srgbClr val="8AB900"/>
      </a:accent6>
      <a:hlink>
        <a:srgbClr val="336600"/>
      </a:hlink>
      <a:folHlink>
        <a:srgbClr val="FFCC00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UK</Template>
  <TotalTime>5373</TotalTime>
  <Words>70</Words>
  <Application>Microsoft Office PowerPoint</Application>
  <PresentationFormat>On-screen Show (4:3)</PresentationFormat>
  <Paragraphs>22</Paragraphs>
  <Slides>11</Slides>
  <Notes>2</Notes>
  <HiddenSlides>0</HiddenSlides>
  <MMClips>10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UK</vt:lpstr>
      <vt:lpstr>Capsules</vt:lpstr>
      <vt:lpstr>HOD’s Report 22-04-2020</vt:lpstr>
      <vt:lpstr>S4 EEE</vt:lpstr>
      <vt:lpstr>S6 EEE</vt:lpstr>
      <vt:lpstr>S8 EEE</vt:lpstr>
      <vt:lpstr>S2 IDAC</vt:lpstr>
      <vt:lpstr>S4 IDAC</vt:lpstr>
      <vt:lpstr>Learning and Research</vt:lpstr>
      <vt:lpstr>Learning and Research</vt:lpstr>
      <vt:lpstr>Learning and Research</vt:lpstr>
      <vt:lpstr>Learning and Research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Methodology</dc:title>
  <dc:creator>HP</dc:creator>
  <cp:lastModifiedBy>unnikrishnan</cp:lastModifiedBy>
  <cp:revision>461</cp:revision>
  <dcterms:created xsi:type="dcterms:W3CDTF">2016-07-13T07:26:03Z</dcterms:created>
  <dcterms:modified xsi:type="dcterms:W3CDTF">2020-04-22T07:52:07Z</dcterms:modified>
</cp:coreProperties>
</file>