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58" r:id="rId4"/>
    <p:sldId id="261" r:id="rId5"/>
    <p:sldId id="259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B316D-E79E-4ACB-B091-6D1CD8E86C4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59801-E1C3-4BB3-95B7-FBA95477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3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Welcome</a:t>
            </a:r>
            <a:endParaRPr lang="en-IN" smtClean="0"/>
          </a:p>
        </p:txBody>
      </p:sp>
      <p:sp>
        <p:nvSpPr>
          <p:cNvPr id="72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56EF6B-E921-43C2-A788-43E094DD8AD4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N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3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4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1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9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7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1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1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9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4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6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C404-6F51-4551-9161-A3C6055272E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7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media1.m4a"/><Relationship Id="rId7" Type="http://schemas.openxmlformats.org/officeDocument/2006/relationships/image" Target="../media/image1.png"/><Relationship Id="rId2" Type="http://schemas.microsoft.com/office/2007/relationships/media" Target="../media/media1.m4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7"/>
          <p:cNvGraphicFramePr>
            <a:graphicFrameLocks noChangeAspect="1"/>
          </p:cNvGraphicFramePr>
          <p:nvPr>
            <p:extLst/>
          </p:nvPr>
        </p:nvGraphicFramePr>
        <p:xfrm>
          <a:off x="1127052" y="0"/>
          <a:ext cx="292002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itmap Image" r:id="rId6" imgW="9431066" imgH="4172532" progId="PBrush">
                  <p:embed/>
                </p:oleObj>
              </mc:Choice>
              <mc:Fallback>
                <p:oleObj name="Bitmap Image" r:id="rId6" imgW="9431066" imgH="417253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052" y="0"/>
                        <a:ext cx="2920023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21FBFB-3ED3-43DF-953A-E35C747AD26E}" type="datetime1">
              <a:rPr lang="en-US" smtClean="0"/>
              <a:t>4/28/2020</a:t>
            </a:fld>
            <a:endParaRPr lang="en-IN"/>
          </a:p>
        </p:txBody>
      </p:sp>
      <p:sp>
        <p:nvSpPr>
          <p:cNvPr id="1031" name="Rectangle 9"/>
          <p:cNvSpPr txBox="1">
            <a:spLocks noChangeArrowheads="1"/>
          </p:cNvSpPr>
          <p:nvPr/>
        </p:nvSpPr>
        <p:spPr bwMode="auto">
          <a:xfrm>
            <a:off x="1127052" y="1380762"/>
            <a:ext cx="997085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800" b="1" dirty="0">
                <a:solidFill>
                  <a:srgbClr val="800000"/>
                </a:solidFill>
                <a:latin typeface="Garamond" pitchFamily="18" charset="0"/>
              </a:rPr>
              <a:t/>
            </a:r>
            <a:br>
              <a:rPr lang="en-US" sz="4800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en-US" sz="4400" b="1" dirty="0">
                <a:solidFill>
                  <a:srgbClr val="800000"/>
                </a:solidFill>
                <a:latin typeface="Garamond" pitchFamily="18" charset="0"/>
              </a:rPr>
              <a:t>Electronics and Communication</a:t>
            </a:r>
            <a:br>
              <a:rPr lang="en-US" sz="4400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en-US" sz="4400" b="1" dirty="0">
                <a:solidFill>
                  <a:srgbClr val="800000"/>
                </a:solidFill>
                <a:latin typeface="Garamond" pitchFamily="18" charset="0"/>
              </a:rPr>
              <a:t>Engineering</a:t>
            </a:r>
            <a:r>
              <a:rPr lang="en-US" sz="4800" b="1" dirty="0">
                <a:solidFill>
                  <a:srgbClr val="800000"/>
                </a:solidFill>
                <a:latin typeface="Garamond" pitchFamily="18" charset="0"/>
              </a:rPr>
              <a:t/>
            </a:r>
            <a:br>
              <a:rPr lang="en-US" sz="4800" b="1" dirty="0">
                <a:solidFill>
                  <a:srgbClr val="800000"/>
                </a:solidFill>
                <a:latin typeface="Garamond" pitchFamily="18" charset="0"/>
              </a:rPr>
            </a:br>
            <a:endParaRPr lang="en-US" sz="4800" noProof="1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7010401" y="4038600"/>
            <a:ext cx="40875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  <a:latin typeface="Garamond" pitchFamily="18" charset="0"/>
              </a:rPr>
              <a:t>Dr. </a:t>
            </a:r>
            <a:r>
              <a:rPr lang="en-US" sz="2000" b="1" dirty="0" err="1">
                <a:solidFill>
                  <a:srgbClr val="800000"/>
                </a:solidFill>
                <a:latin typeface="Garamond" pitchFamily="18" charset="0"/>
              </a:rPr>
              <a:t>Jobin</a:t>
            </a:r>
            <a:r>
              <a:rPr lang="en-US" sz="2000" b="1" dirty="0">
                <a:solidFill>
                  <a:srgbClr val="800000"/>
                </a:solidFill>
                <a:latin typeface="Garamond" pitchFamily="18" charset="0"/>
              </a:rPr>
              <a:t> K Antony</a:t>
            </a:r>
            <a:r>
              <a:rPr lang="en-US" sz="2000" b="1" dirty="0" smtClean="0">
                <a:solidFill>
                  <a:srgbClr val="800000"/>
                </a:solidFill>
                <a:latin typeface="Garamond" pitchFamily="18" charset="0"/>
              </a:rPr>
              <a:t>, </a:t>
            </a:r>
            <a:r>
              <a:rPr lang="en-US" sz="2000" b="1" dirty="0" err="1" smtClean="0">
                <a:solidFill>
                  <a:srgbClr val="800000"/>
                </a:solidFill>
                <a:latin typeface="Garamond" pitchFamily="18" charset="0"/>
              </a:rPr>
              <a:t>HoD</a:t>
            </a:r>
            <a:endParaRPr lang="en-US" sz="3200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 of Electronics &amp; Communication</a:t>
            </a:r>
            <a:endParaRPr lang="en-US"/>
          </a:p>
        </p:txBody>
      </p:sp>
      <p:pic>
        <p:nvPicPr>
          <p:cNvPr id="8" name="Picture 7" descr="http://nirmalinfopark.info/gallery/Rajagiri%20College%20of%20Engineering%20and%20Management,%20Kakkanad.jpg"/>
          <p:cNvPicPr/>
          <p:nvPr/>
        </p:nvPicPr>
        <p:blipFill>
          <a:blip r:embed="rId8" cstate="print">
            <a:lum bright="-16000" contrast="17000"/>
          </a:blip>
          <a:srcRect/>
          <a:stretch>
            <a:fillRect/>
          </a:stretch>
        </p:blipFill>
        <p:spPr bwMode="auto">
          <a:xfrm>
            <a:off x="1604772" y="4572000"/>
            <a:ext cx="901750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60" y="2879583"/>
            <a:ext cx="5775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Activities during locked down </a:t>
            </a:r>
            <a:r>
              <a:rPr lang="en-US" dirty="0" smtClean="0"/>
              <a:t>15-04-2020 </a:t>
            </a:r>
            <a:r>
              <a:rPr lang="en-US" dirty="0"/>
              <a:t>to </a:t>
            </a:r>
            <a:r>
              <a:rPr lang="en-US" dirty="0" smtClean="0"/>
              <a:t>22-04-2020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3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more </a:t>
            </a:r>
            <a:r>
              <a:rPr lang="en-US" dirty="0" smtClean="0"/>
              <a:t>video lectures/</a:t>
            </a:r>
            <a:r>
              <a:rPr lang="en-US" dirty="0" err="1" smtClean="0"/>
              <a:t>ppt+audio</a:t>
            </a:r>
            <a:r>
              <a:rPr lang="en-US" dirty="0" smtClean="0"/>
              <a:t> are prepared and uploaded in the website</a:t>
            </a:r>
          </a:p>
          <a:p>
            <a:r>
              <a:rPr lang="en-US" dirty="0" smtClean="0"/>
              <a:t>All teachers have completed the 5</a:t>
            </a:r>
            <a:r>
              <a:rPr lang="en-US" baseline="30000" dirty="0" smtClean="0"/>
              <a:t>th</a:t>
            </a:r>
            <a:r>
              <a:rPr lang="en-US" dirty="0" smtClean="0"/>
              <a:t> module of their </a:t>
            </a:r>
            <a:r>
              <a:rPr lang="en-US" dirty="0" smtClean="0"/>
              <a:t>course</a:t>
            </a:r>
          </a:p>
          <a:p>
            <a:r>
              <a:rPr lang="en-US" dirty="0" smtClean="0"/>
              <a:t>All </a:t>
            </a:r>
            <a:r>
              <a:rPr lang="en-US" dirty="0" smtClean="0"/>
              <a:t>teachers have given 2</a:t>
            </a:r>
            <a:r>
              <a:rPr lang="en-US" baseline="30000" dirty="0" smtClean="0"/>
              <a:t>nd</a:t>
            </a:r>
            <a:r>
              <a:rPr lang="en-US" dirty="0" smtClean="0"/>
              <a:t>  assignment and </a:t>
            </a:r>
            <a:r>
              <a:rPr lang="en-US" dirty="0" smtClean="0"/>
              <a:t>completed </a:t>
            </a:r>
            <a:r>
              <a:rPr lang="en-US" dirty="0" smtClean="0"/>
              <a:t>the evaluation also.</a:t>
            </a:r>
          </a:p>
          <a:p>
            <a:r>
              <a:rPr lang="en-US" dirty="0" err="1" smtClean="0"/>
              <a:t>M.Tech</a:t>
            </a:r>
            <a:r>
              <a:rPr lang="en-US" dirty="0" smtClean="0"/>
              <a:t>: 3 modules are over</a:t>
            </a:r>
            <a:r>
              <a:rPr lang="en-US" dirty="0" smtClean="0"/>
              <a:t>.</a:t>
            </a:r>
          </a:p>
          <a:p>
            <a:r>
              <a:rPr lang="en-US" dirty="0"/>
              <a:t>Faculty members are offering Online classes as per the published timetable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(canvas, google meet, zoom)</a:t>
            </a:r>
          </a:p>
          <a:p>
            <a:endParaRPr lang="en-US" dirty="0" smtClean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54" y="164403"/>
            <a:ext cx="9866971" cy="493519"/>
          </a:xfrm>
        </p:spPr>
        <p:txBody>
          <a:bodyPr>
            <a:normAutofit fontScale="90000"/>
          </a:bodyPr>
          <a:lstStyle/>
          <a:p>
            <a:r>
              <a:rPr lang="en-US" dirty="0"/>
              <a:t>Academic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18" y="966981"/>
            <a:ext cx="11929947" cy="5768356"/>
          </a:xfrm>
        </p:spPr>
        <p:txBody>
          <a:bodyPr/>
          <a:lstStyle/>
          <a:p>
            <a:r>
              <a:rPr lang="en-US" dirty="0" err="1" smtClean="0"/>
              <a:t>M.Tech</a:t>
            </a:r>
            <a:r>
              <a:rPr lang="en-US" dirty="0"/>
              <a:t>:</a:t>
            </a:r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series 2 tests pending are </a:t>
            </a:r>
            <a:r>
              <a:rPr lang="en-US" dirty="0" smtClean="0"/>
              <a:t>conducted-evaluation is over</a:t>
            </a:r>
            <a:endParaRPr lang="en-US" dirty="0" smtClean="0"/>
          </a:p>
          <a:p>
            <a:r>
              <a:rPr lang="en-US" dirty="0" smtClean="0"/>
              <a:t>5 </a:t>
            </a:r>
            <a:r>
              <a:rPr lang="en-US" dirty="0" smtClean="0"/>
              <a:t>faculty members registered for giving online lectures through ASAP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Online courses registration</a:t>
            </a:r>
          </a:p>
          <a:p>
            <a:r>
              <a:rPr lang="en-US" dirty="0" smtClean="0"/>
              <a:t>More Faculty </a:t>
            </a:r>
            <a:r>
              <a:rPr lang="en-US" dirty="0" smtClean="0"/>
              <a:t>members </a:t>
            </a:r>
            <a:r>
              <a:rPr lang="en-US" dirty="0" smtClean="0"/>
              <a:t>as well as students have </a:t>
            </a:r>
          </a:p>
          <a:p>
            <a:pPr marL="0" indent="0">
              <a:buNone/>
            </a:pPr>
            <a:r>
              <a:rPr lang="en-US" dirty="0" smtClean="0"/>
              <a:t>   registered for online courses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101577"/>
              </p:ext>
            </p:extLst>
          </p:nvPr>
        </p:nvGraphicFramePr>
        <p:xfrm>
          <a:off x="9222058" y="3242582"/>
          <a:ext cx="2698595" cy="3492755"/>
        </p:xfrm>
        <a:graphic>
          <a:graphicData uri="http://schemas.openxmlformats.org/drawingml/2006/table">
            <a:tbl>
              <a:tblPr/>
              <a:tblGrid>
                <a:gridCol w="1253833"/>
                <a:gridCol w="1444762"/>
              </a:tblGrid>
              <a:tr h="2373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uli"/>
                        </a:rPr>
                        <a:t>CLASS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ul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uli"/>
                        </a:rPr>
                        <a:t>No. of students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ul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S4EC 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3B7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S4EC B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3B7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S4EC 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3B7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S6EC 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S6EC B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S6EC 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S8EC 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S8EC B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S8EC 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M.Tech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Mul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416421"/>
              </p:ext>
            </p:extLst>
          </p:nvPr>
        </p:nvGraphicFramePr>
        <p:xfrm>
          <a:off x="414454" y="3876439"/>
          <a:ext cx="6758258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249"/>
                <a:gridCol w="35690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Courses registered by faculty members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Courses registered</a:t>
                      </a:r>
                    </a:p>
                    <a:p>
                      <a:r>
                        <a:rPr lang="en-US" dirty="0" smtClean="0"/>
                        <a:t>(this week)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9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212658" cy="765710"/>
          </a:xfrm>
        </p:spPr>
        <p:txBody>
          <a:bodyPr/>
          <a:lstStyle/>
          <a:p>
            <a:r>
              <a:rPr lang="en-US" dirty="0" smtClean="0"/>
              <a:t>Co-curricular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6913"/>
            <a:ext cx="10515600" cy="4351338"/>
          </a:xfrm>
        </p:spPr>
        <p:txBody>
          <a:bodyPr/>
          <a:lstStyle/>
          <a:p>
            <a:r>
              <a:rPr lang="en-US" dirty="0" smtClean="0"/>
              <a:t>Planned a Webinar on “System Verilog” </a:t>
            </a:r>
          </a:p>
          <a:p>
            <a:endParaRPr lang="en-US" dirty="0"/>
          </a:p>
          <a:p>
            <a:r>
              <a:rPr lang="en-US" dirty="0" smtClean="0"/>
              <a:t>Planned a webinar for students on “Career after lock-down”</a:t>
            </a:r>
          </a:p>
          <a:p>
            <a:endParaRPr lang="en-US" dirty="0"/>
          </a:p>
          <a:p>
            <a:r>
              <a:rPr lang="en-US" dirty="0" smtClean="0"/>
              <a:t>Design contest by “</a:t>
            </a:r>
            <a:r>
              <a:rPr lang="en-US" dirty="0" err="1" smtClean="0"/>
              <a:t>electronauts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4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49361" cy="473129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Dr</a:t>
            </a:r>
            <a:r>
              <a:rPr lang="en-US" sz="2000" dirty="0" smtClean="0">
                <a:solidFill>
                  <a:srgbClr val="7030A0"/>
                </a:solidFill>
              </a:rPr>
              <a:t>. </a:t>
            </a:r>
            <a:r>
              <a:rPr lang="en-US" sz="2000" dirty="0" err="1" smtClean="0">
                <a:solidFill>
                  <a:srgbClr val="7030A0"/>
                </a:solidFill>
              </a:rPr>
              <a:t>Jayanthi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V.S, </a:t>
            </a:r>
            <a:r>
              <a:rPr lang="en-US" sz="2000" dirty="0" err="1" smtClean="0">
                <a:solidFill>
                  <a:srgbClr val="7030A0"/>
                </a:solidFill>
              </a:rPr>
              <a:t>Anoop</a:t>
            </a:r>
            <a:r>
              <a:rPr lang="en-US" sz="2000" dirty="0" smtClean="0">
                <a:solidFill>
                  <a:srgbClr val="7030A0"/>
                </a:solidFill>
              </a:rPr>
              <a:t> Thomas, Dr. </a:t>
            </a:r>
            <a:r>
              <a:rPr lang="en-US" sz="2000" dirty="0" err="1" smtClean="0">
                <a:solidFill>
                  <a:srgbClr val="7030A0"/>
                </a:solidFill>
              </a:rPr>
              <a:t>Jobin</a:t>
            </a:r>
            <a:r>
              <a:rPr lang="en-US" sz="2000" dirty="0" smtClean="0">
                <a:solidFill>
                  <a:srgbClr val="7030A0"/>
                </a:solidFill>
              </a:rPr>
              <a:t> K Antony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    Preparing a proposal DST (</a:t>
            </a:r>
            <a:r>
              <a:rPr lang="en-US" sz="2000" dirty="0" err="1" smtClean="0">
                <a:solidFill>
                  <a:srgbClr val="7030A0"/>
                </a:solidFill>
              </a:rPr>
              <a:t>Matrics</a:t>
            </a:r>
            <a:r>
              <a:rPr lang="en-US" sz="2000" dirty="0" smtClean="0">
                <a:solidFill>
                  <a:srgbClr val="7030A0"/>
                </a:solidFill>
              </a:rPr>
              <a:t>) scheme, SUPRA </a:t>
            </a:r>
            <a:r>
              <a:rPr lang="en-US" sz="2000" dirty="0" err="1" smtClean="0">
                <a:solidFill>
                  <a:srgbClr val="7030A0"/>
                </a:solidFill>
              </a:rPr>
              <a:t>etc</a:t>
            </a:r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Dr. </a:t>
            </a:r>
            <a:r>
              <a:rPr lang="en-US" sz="2000" dirty="0" smtClean="0">
                <a:solidFill>
                  <a:srgbClr val="7030A0"/>
                </a:solidFill>
              </a:rPr>
              <a:t>Sreekumar</a:t>
            </a:r>
          </a:p>
          <a:p>
            <a:pPr marL="0" indent="0">
              <a:buNone/>
            </a:pPr>
            <a:r>
              <a:rPr lang="en-US" sz="2000" dirty="0" smtClean="0"/>
              <a:t>     Re-reviewed </a:t>
            </a:r>
            <a:r>
              <a:rPr lang="en-US" sz="2000" dirty="0"/>
              <a:t>the modified journal paper on </a:t>
            </a:r>
            <a:r>
              <a:rPr lang="en-US" sz="2000" dirty="0" err="1"/>
              <a:t>Biocybernetics</a:t>
            </a:r>
            <a:r>
              <a:rPr lang="en-US" sz="2000" dirty="0"/>
              <a:t> and Biomedical Engineering</a:t>
            </a:r>
          </a:p>
          <a:p>
            <a:pPr marL="0" indent="0">
              <a:buNone/>
            </a:pPr>
            <a:r>
              <a:rPr lang="en-US" sz="2000" dirty="0" smtClean="0"/>
              <a:t>     (</a:t>
            </a:r>
            <a:r>
              <a:rPr lang="en-US" sz="2000" dirty="0"/>
              <a:t>Elsevier Publication, SCI Indexed</a:t>
            </a:r>
            <a:r>
              <a:rPr lang="en-US" sz="2000" dirty="0" smtClean="0"/>
              <a:t>)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Harsha A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    </a:t>
            </a:r>
            <a:r>
              <a:rPr lang="en-US" sz="2000" dirty="0"/>
              <a:t>Discussions on Covid19 regarding activities initiated in BIRDS </a:t>
            </a:r>
            <a:r>
              <a:rPr lang="en-US" sz="2000" dirty="0" err="1"/>
              <a:t>Rajagiri</a:t>
            </a:r>
            <a:endParaRPr lang="en-US" sz="2000" dirty="0"/>
          </a:p>
          <a:p>
            <a:pPr marL="0" indent="0">
              <a:buNone/>
            </a:pP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6107" y="57685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27665" y="2967335"/>
            <a:ext cx="3536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3061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259</Words>
  <Application>Microsoft Office PowerPoint</Application>
  <PresentationFormat>Widescreen</PresentationFormat>
  <Paragraphs>65</Paragraphs>
  <Slides>6</Slides>
  <Notes>1</Notes>
  <HiddenSlides>0</HiddenSlides>
  <MMClips>5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Muli</vt:lpstr>
      <vt:lpstr>Office Theme</vt:lpstr>
      <vt:lpstr>Bitmap Image</vt:lpstr>
      <vt:lpstr>PowerPoint Presentation</vt:lpstr>
      <vt:lpstr>Academic activities</vt:lpstr>
      <vt:lpstr>Academic activities</vt:lpstr>
      <vt:lpstr>Co-curricular </vt:lpstr>
      <vt:lpstr>Research activities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Electronics and Communications Engineering</dc:title>
  <dc:creator>jobinka</dc:creator>
  <cp:lastModifiedBy>jobinka</cp:lastModifiedBy>
  <cp:revision>22</cp:revision>
  <dcterms:created xsi:type="dcterms:W3CDTF">2020-04-20T18:01:27Z</dcterms:created>
  <dcterms:modified xsi:type="dcterms:W3CDTF">2020-04-28T05:40:27Z</dcterms:modified>
</cp:coreProperties>
</file>