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326" r:id="rId3"/>
    <p:sldId id="335" r:id="rId4"/>
    <p:sldId id="336" r:id="rId5"/>
    <p:sldId id="337" r:id="rId6"/>
    <p:sldId id="341" r:id="rId7"/>
    <p:sldId id="342" r:id="rId8"/>
    <p:sldId id="334" r:id="rId9"/>
    <p:sldId id="344" r:id="rId10"/>
    <p:sldId id="343" r:id="rId11"/>
    <p:sldId id="345" r:id="rId12"/>
    <p:sldId id="340" r:id="rId13"/>
    <p:sldId id="346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62B3-4633-498D-8D84-1FBA587F091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3942-3D20-444D-8C2A-A1776A60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923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C891-1D4C-418B-8B24-E0AF02A4737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46A3-1E38-453B-B9D9-2597358AA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45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81AC-93ED-403C-9787-FA6821F1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18273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7DB8-7C84-4E85-9A93-537E25C0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096887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436-EC55-437F-9203-5E18D000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887365"/>
      </p:ext>
    </p:extLst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CE01-51EE-40BD-A8E5-CA8927AF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251472"/>
      </p:ext>
    </p:extLst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0E8A-21DD-4E28-B9B7-19C8CF7F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009721"/>
      </p:ext>
    </p:extLst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DED853B-533B-4C11-B3DB-D23FB4401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84742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3024-3964-4E63-8ADD-B20039BB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453569"/>
      </p:ext>
    </p:extLst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C75A-7D5C-4D37-AFAA-CC779225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141771"/>
      </p:ext>
    </p:extLst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3648-5E5A-4133-980C-B9219A7B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087962"/>
      </p:ext>
    </p:extLst>
  </p:cSld>
  <p:clrMapOvr>
    <a:masterClrMapping/>
  </p:clrMapOvr>
  <p:transition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8B4E-5FBC-412E-B3A4-3ECFCA15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147708"/>
      </p:ext>
    </p:extLst>
  </p:cSld>
  <p:clrMapOvr>
    <a:masterClrMapping/>
  </p:clrMapOvr>
  <p:transition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B313-D79A-4FB5-B8EF-64007DE3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157988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F62B-A36F-42DE-B219-FE55C1ED8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B4BB-7B89-40F1-A688-5DDCC90A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401555"/>
      </p:ext>
    </p:extLst>
  </p:cSld>
  <p:clrMapOvr>
    <a:masterClrMapping/>
  </p:clrMapOvr>
  <p:transition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73B9-BB48-459D-A34D-5D19F4DF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617363"/>
      </p:ext>
    </p:extLst>
  </p:cSld>
  <p:clrMapOvr>
    <a:masterClrMapping/>
  </p:clrMapOvr>
  <p:transition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C6E-D0D8-46B9-A12B-8BC76236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496221"/>
      </p:ext>
    </p:extLst>
  </p:cSld>
  <p:clrMapOvr>
    <a:masterClrMapping/>
  </p:clrMapOvr>
  <p:transition advClick="0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D06E-E750-46DA-9525-B6FD4F7A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586142"/>
      </p:ext>
    </p:extLst>
  </p:cSld>
  <p:clrMapOvr>
    <a:masterClrMapping/>
  </p:clrMapOvr>
  <p:transition advClick="0"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BD14-74D4-4EA8-AA9E-F02129AAC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13645"/>
      </p:ext>
    </p:extLst>
  </p:cSld>
  <p:clrMapOvr>
    <a:masterClrMapping/>
  </p:clrMapOvr>
  <p:transition advClick="0"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45C7-62F7-4B7C-84DD-37768193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005042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67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59327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68AB-B368-46F6-B381-23E11A1C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10209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4C7A-0F67-42C8-A084-7C5D8EA7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207137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0A00-8D74-43A2-9331-7ED98559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988681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BFDC-B288-4CBA-B351-79286CA3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200438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7BFA-739F-4D39-8127-ED6713C17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674912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6F62B-A36F-42DE-B219-FE55C1ED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83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7" r:id="rId13"/>
  </p:sldLayoutIdLst>
  <p:transition advClick="0" advTm="4000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BB3272B-8A71-4DB7-9758-CB2F681040C7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9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33800"/>
            <a:ext cx="38862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Dr. Unnikrishnan P.C.</a:t>
            </a:r>
          </a:p>
          <a:p>
            <a:pPr algn="ctr" eaLnBrk="1" hangingPunct="1"/>
            <a:r>
              <a:rPr lang="en-US" altLang="en-US" sz="2400" dirty="0" smtClean="0"/>
              <a:t>Professor and HOD, EEE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1" y="1447800"/>
            <a:ext cx="5410200" cy="1080120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 dirty="0" smtClean="0"/>
              <a:t>HOD’s Report 08-05-2020</a:t>
            </a:r>
            <a:endParaRPr lang="en-US" altLang="en-US" sz="4400" dirty="0" smtClean="0"/>
          </a:p>
        </p:txBody>
      </p:sp>
      <p:pic>
        <p:nvPicPr>
          <p:cNvPr id="5125" name="Picture 6" descr="C:\Users\HP\Desktop\Screenshot_2016-07-10-09-47-22-4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45640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5257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unnikrishnanpc@rajagiritech.edu.in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7" name="Picture 1" descr="C:\Users\unnikrishnan\Desktop\Flash Backup 24-03-2020\3-Personnel\Passport-And-Certiicates\UK-Certificates\UK-Phot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39556"/>
            <a:ext cx="1485900" cy="1917847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3810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665631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209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2390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Research papers Communicated</a:t>
            </a:r>
            <a:endParaRPr lang="en-US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871911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3810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2390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Involvement in Covid19 related activities (Projects/Social activities etc.)</a:t>
            </a:r>
            <a:endParaRPr lang="en-US" sz="1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92467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304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67000"/>
            <a:ext cx="8101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572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5800"/>
            <a:ext cx="764739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S6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60102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334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S8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82074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S2 IDAC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90600"/>
            <a:ext cx="8429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IDAC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The Project coordinator has contacted all students (8 		   students) to enquire about the status of their Project work 	   and proper guideline were given. </a:t>
            </a:r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All students have submitted their draft main project report. </a:t>
            </a:r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Evaluation in progress.</a:t>
            </a:r>
            <a:endParaRPr lang="en-US" sz="2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304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99" y="914400"/>
            <a:ext cx="70614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152400" y="579120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914400"/>
            <a:ext cx="64294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5943600" cy="50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2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</Template>
  <TotalTime>5432</TotalTime>
  <Words>76</Words>
  <Application>Microsoft Office PowerPoint</Application>
  <PresentationFormat>On-screen Show (4:3)</PresentationFormat>
  <Paragraphs>26</Paragraphs>
  <Slides>13</Slides>
  <Notes>3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UK</vt:lpstr>
      <vt:lpstr>Capsules</vt:lpstr>
      <vt:lpstr>HOD’s Report 08-05-2020</vt:lpstr>
      <vt:lpstr>S4 EEE</vt:lpstr>
      <vt:lpstr>S6 EEE</vt:lpstr>
      <vt:lpstr>S8 EEE</vt:lpstr>
      <vt:lpstr>S2 IDAC</vt:lpstr>
      <vt:lpstr>S4 IDAC</vt:lpstr>
      <vt:lpstr>Learning and Research</vt:lpstr>
      <vt:lpstr>Learning and Research</vt:lpstr>
      <vt:lpstr>Learning and Research</vt:lpstr>
      <vt:lpstr>Learning and Research</vt:lpstr>
      <vt:lpstr>Learning and Research</vt:lpstr>
      <vt:lpstr>Learning and Research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HP</dc:creator>
  <cp:lastModifiedBy>unnikrishnan</cp:lastModifiedBy>
  <cp:revision>469</cp:revision>
  <dcterms:created xsi:type="dcterms:W3CDTF">2016-07-13T07:26:03Z</dcterms:created>
  <dcterms:modified xsi:type="dcterms:W3CDTF">2020-05-08T07:18:15Z</dcterms:modified>
</cp:coreProperties>
</file>