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87" r:id="rId2"/>
    <p:sldId id="338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41" r:id="rId12"/>
    <p:sldId id="342" r:id="rId13"/>
    <p:sldId id="359" r:id="rId14"/>
    <p:sldId id="358" r:id="rId15"/>
    <p:sldId id="343" r:id="rId16"/>
    <p:sldId id="36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17" autoAdjust="0"/>
  </p:normalViewPr>
  <p:slideViewPr>
    <p:cSldViewPr snapToGrid="0">
      <p:cViewPr varScale="1">
        <p:scale>
          <a:sx n="51" d="100"/>
          <a:sy n="51" d="100"/>
        </p:scale>
        <p:origin x="116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fghfgfgh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427A7-7764-4F2A-9519-C9F6B783E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8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fghfgfgh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425FB5-2BD9-41E0-8132-1370F05E2A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168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17444F-F087-4F9C-B527-428D8F9265F8}" type="slidenum">
              <a:rPr lang="en-GB" sz="1300"/>
              <a:pPr algn="r" eaLnBrk="1" hangingPunct="1">
                <a:spcBef>
                  <a:spcPct val="0"/>
                </a:spcBef>
              </a:pPr>
              <a:t>1</a:t>
            </a:fld>
            <a:endParaRPr lang="en-GB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5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2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49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15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2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4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7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3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6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9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2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8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427196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284788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51303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265245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52413"/>
            <a:ext cx="213042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52413"/>
            <a:ext cx="6242050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86621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0038" y="252413"/>
            <a:ext cx="85201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489075"/>
            <a:ext cx="4186238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489075"/>
            <a:ext cx="4186237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5275" y="3721100"/>
            <a:ext cx="4186238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3721100"/>
            <a:ext cx="4186237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08852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52413"/>
            <a:ext cx="85201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88063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2546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73676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872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22326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33314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61429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39977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98140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5241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smtClean="0"/>
              <a:t>Page </a:t>
            </a:r>
            <a:r>
              <a:rPr lang="de-DE" sz="1000" smtClean="0">
                <a:sym typeface="Wingdings" panose="05000000000000000000" pitchFamily="2" charset="2"/>
              </a:rPr>
              <a:t></a:t>
            </a:r>
            <a:r>
              <a:rPr lang="de-DE" sz="1000" smtClean="0"/>
              <a:t> </a:t>
            </a:r>
            <a:fld id="{5A9A3FB1-AC76-4FDB-847D-EC6EBE878D5E}" type="slidenum">
              <a:rPr lang="de-DE" sz="1000" smtClean="0"/>
              <a:pPr eaLnBrk="1" hangingPunct="1">
                <a:defRPr/>
              </a:pPr>
              <a:t>‹#›</a:t>
            </a:fld>
            <a:endParaRPr lang="de-DE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0.wma"/><Relationship Id="rId7" Type="http://schemas.openxmlformats.org/officeDocument/2006/relationships/image" Target="../media/image3.png"/><Relationship Id="rId2" Type="http://schemas.microsoft.com/office/2007/relationships/media" Target="../media/media10.wma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1.wma"/><Relationship Id="rId7" Type="http://schemas.openxmlformats.org/officeDocument/2006/relationships/image" Target="../media/image3.png"/><Relationship Id="rId2" Type="http://schemas.microsoft.com/office/2007/relationships/media" Target="../media/media11.wma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2.wma"/><Relationship Id="rId7" Type="http://schemas.openxmlformats.org/officeDocument/2006/relationships/image" Target="../media/image3.png"/><Relationship Id="rId2" Type="http://schemas.microsoft.com/office/2007/relationships/media" Target="../media/media12.wma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3.wma"/><Relationship Id="rId7" Type="http://schemas.openxmlformats.org/officeDocument/2006/relationships/image" Target="../media/image3.png"/><Relationship Id="rId2" Type="http://schemas.microsoft.com/office/2007/relationships/media" Target="../media/media13.wma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2" Type="http://schemas.microsoft.com/office/2007/relationships/media" Target="../media/media2.wm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openxmlformats.org/officeDocument/2006/relationships/image" Target="../media/image3.png"/><Relationship Id="rId2" Type="http://schemas.microsoft.com/office/2007/relationships/media" Target="../media/media5.wma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openxmlformats.org/officeDocument/2006/relationships/image" Target="../media/image3.png"/><Relationship Id="rId2" Type="http://schemas.microsoft.com/office/2007/relationships/media" Target="../media/media7.wma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wma"/><Relationship Id="rId7" Type="http://schemas.openxmlformats.org/officeDocument/2006/relationships/image" Target="../media/image3.png"/><Relationship Id="rId2" Type="http://schemas.microsoft.com/office/2007/relationships/media" Target="../media/media8.wma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165100"/>
            <a:ext cx="9144000" cy="3252788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chemeClr val="bg1"/>
                </a:solidFill>
              </a:rPr>
              <a:t>Report on Activites </a:t>
            </a:r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from 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15-04-2020 to 21-04-2020</a:t>
            </a: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DEPARTMENT OF BASIC SCIENCES &amp; HUMANITIES</a:t>
            </a:r>
            <a:r>
              <a:rPr lang="en-US" sz="4400" smtClean="0">
                <a:solidFill>
                  <a:schemeClr val="bg1"/>
                </a:solidFill>
              </a:rPr>
              <a:t/>
            </a:r>
            <a:br>
              <a:rPr lang="en-US" sz="4400" smtClean="0">
                <a:solidFill>
                  <a:schemeClr val="bg1"/>
                </a:solidFill>
              </a:rPr>
            </a:br>
            <a:endParaRPr lang="en-US" noProof="1" smtClean="0">
              <a:solidFill>
                <a:schemeClr val="bg1"/>
              </a:solidFill>
            </a:endParaRPr>
          </a:p>
        </p:txBody>
      </p:sp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5953125" y="5387975"/>
          <a:ext cx="28765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5387975"/>
                        <a:ext cx="287655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36550" y="5468938"/>
            <a:ext cx="373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i="1"/>
              <a:t>Presented by</a:t>
            </a:r>
          </a:p>
          <a:p>
            <a:pPr algn="ctr"/>
            <a:r>
              <a:rPr lang="en-US" b="1"/>
              <a:t>Dr. Antony V. Varghese</a:t>
            </a:r>
          </a:p>
          <a:p>
            <a:pPr algn="ctr"/>
            <a:r>
              <a:rPr lang="en-US" b="1"/>
              <a:t>Head of the Department</a:t>
            </a:r>
          </a:p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539875"/>
          <a:ext cx="9144000" cy="3001963"/>
        </p:xfrm>
        <a:graphic>
          <a:graphicData uri="http://schemas.openxmlformats.org/drawingml/2006/table">
            <a:tbl>
              <a:tblPr/>
              <a:tblGrid>
                <a:gridCol w="419100"/>
                <a:gridCol w="735013"/>
                <a:gridCol w="1873250"/>
                <a:gridCol w="855662"/>
                <a:gridCol w="1333500"/>
                <a:gridCol w="914400"/>
                <a:gridCol w="928688"/>
                <a:gridCol w="1484312"/>
                <a:gridCol w="600075"/>
              </a:tblGrid>
              <a:tr h="1090613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&amp; time of classes conducted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Classes /no. 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955675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06DM8001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Dynamical Systems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Ph.D.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Vinod Kumar P.B.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17/4/2020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20/4/2020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Google meet / 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955675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06DM8004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Dynamical Systems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Ph.D.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Vinod Kumar P.B.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18/4/2020 21/4/2020 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 meet / 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3597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Ph. D. courses offered </a:t>
            </a:r>
            <a:endParaRPr lang="en-US" sz="3200" smtClean="0"/>
          </a:p>
        </p:txBody>
      </p:sp>
      <p:pic>
        <p:nvPicPr>
          <p:cNvPr id="23599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0038" y="149225"/>
            <a:ext cx="8520112" cy="735013"/>
          </a:xfrm>
        </p:spPr>
        <p:txBody>
          <a:bodyPr/>
          <a:lstStyle/>
          <a:p>
            <a:r>
              <a:rPr lang="en-US" sz="2800" smtClean="0"/>
              <a:t>Video Lectures &amp; Audio PPTs - </a:t>
            </a:r>
            <a:r>
              <a:rPr lang="en-US" sz="2400" smtClean="0"/>
              <a:t>uploaded on the college website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7494588" y="6089650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89650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0075" y="1814513"/>
          <a:ext cx="8220075" cy="368617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395783"/>
                <a:gridCol w="2824292"/>
              </a:tblGrid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DISCIPLINES</a:t>
                      </a:r>
                      <a:endParaRPr lang="en-US" sz="2800" b="1" dirty="0"/>
                    </a:p>
                  </a:txBody>
                  <a:tcPr marL="91435" marR="91435" marT="45703" marB="4570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</a:t>
                      </a:r>
                      <a:endParaRPr lang="en-US" sz="2800" b="1" dirty="0"/>
                    </a:p>
                  </a:txBody>
                  <a:tcPr marL="91435" marR="91435" marT="45703" marB="45703" anchor="ctr">
                    <a:solidFill>
                      <a:srgbClr val="C00000"/>
                    </a:solidFill>
                  </a:tcPr>
                </a:tc>
              </a:tr>
              <a:tr h="73723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MATHEMATICS</a:t>
                      </a:r>
                      <a:endParaRPr lang="en-US" sz="2800" b="1" dirty="0"/>
                    </a:p>
                  </a:txBody>
                  <a:tcPr marL="91435" marR="91435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03" marB="45703" anchor="ctr"/>
                </a:tc>
              </a:tr>
              <a:tr h="73723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ENGINEERING PHYSICS</a:t>
                      </a:r>
                      <a:endParaRPr lang="en-US" sz="2800" b="1" dirty="0"/>
                    </a:p>
                  </a:txBody>
                  <a:tcPr marL="91435" marR="91435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b="1" dirty="0"/>
                    </a:p>
                  </a:txBody>
                  <a:tcPr marL="91435" marR="91435" marT="45703" marB="45703" anchor="ctr"/>
                </a:tc>
              </a:tr>
              <a:tr h="73723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ENGINEERING CHEMISTRY</a:t>
                      </a:r>
                      <a:endParaRPr lang="en-US" sz="2800" b="1" dirty="0"/>
                    </a:p>
                  </a:txBody>
                  <a:tcPr marL="91435" marR="91435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b="1" dirty="0"/>
                    </a:p>
                  </a:txBody>
                  <a:tcPr marL="91435" marR="91435" marT="45703" marB="45703" anchor="ctr"/>
                </a:tc>
              </a:tr>
              <a:tr h="73723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HUMANITIES &amp; MANAGEMENT</a:t>
                      </a:r>
                      <a:endParaRPr lang="en-US" sz="2800" b="1" dirty="0"/>
                    </a:p>
                  </a:txBody>
                  <a:tcPr marL="91435" marR="91435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b="1" dirty="0"/>
                    </a:p>
                  </a:txBody>
                  <a:tcPr marL="91435" marR="91435" marT="45703" marB="45703" anchor="ctr"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courses/FDPs/Lectures/Webinars attended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555750"/>
          <a:ext cx="9143999" cy="479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654"/>
                <a:gridCol w="1455735"/>
                <a:gridCol w="4416609"/>
                <a:gridCol w="2286001"/>
              </a:tblGrid>
              <a:tr h="3658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Agency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  <a:tr h="3455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Radhika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Mathematical Methods &amp; its Application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NPTEL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  <a:tr h="5963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Parvathy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Applied for Academic Writing and Research Methodology in English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AIFEST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  <a:tr h="69247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Vinmol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 </a:t>
                      </a:r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Jesudas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Mathematical Methods and its Applications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NPTEL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  <a:tr h="5963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Sonia Paul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Upanishads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Chinmaya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Foundation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  <a:tr h="7315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Binu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NBA Accreditation and Teaching-Learning in Engineering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 2.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analytics and Decision making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1.NPTEL / 2. </a:t>
                      </a:r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coursera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  <a:tr h="7316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Ramkumar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P.B.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Numerical Linear Algebra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2.</a:t>
                      </a:r>
                      <a:r>
                        <a:rPr lang="en-US" sz="1400" b="0" spc="75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 introduction to smooth manifolds 3. Emotional    Intelligence 4. Fuzzy logic and Neural Network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NPTEL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  <a:tr h="7315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Jaya Abraham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Differential equations for engineers  / 2.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Mathematical Methods and its Applications</a:t>
                      </a:r>
                    </a:p>
                    <a:p>
                      <a:pPr algn="ctr"/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Coursera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2. NPTEL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7699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courses/FDPs/Lectures/Webinars attended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98600"/>
          <a:ext cx="9144000" cy="4597662"/>
        </p:xfrm>
        <a:graphic>
          <a:graphicData uri="http://schemas.openxmlformats.org/drawingml/2006/table">
            <a:tbl>
              <a:tblPr/>
              <a:tblGrid>
                <a:gridCol w="823913"/>
                <a:gridCol w="1769385"/>
                <a:gridCol w="4677452"/>
                <a:gridCol w="1873250"/>
              </a:tblGrid>
              <a:tr h="365723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6672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Ramkumar P.B.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1) R Programming, 2) Mathematics for Machine Learning: Linear Algebra, 3) Introduction to Data Science in Python, 4) Science Matters: Let's Talk About COVID-19’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Coursera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874102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Deepthy Jayan K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1.Superconductivity / 2.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Upanishads / 3. Electronic, Optical, and Magnetic Properties of Materials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NPTEL / 2.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3. edx.org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558613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Antony V. Varghese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Welcome to Nanotechnology: A Maker’s Course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Duke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490189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Vinay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Japanese Books : From Manuscripts to print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edx.org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490189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Veena Jayakumar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Enhancing Soft Skills And Personality 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NPTEL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375956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Vinmol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K.Jesudas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Mathematical Methods and its Applications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NPTEL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375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 Cherian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Markets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9747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Calibri" panose="020F0502020204030204" pitchFamily="34" charset="0"/>
                <a:ea typeface="Calibri" panose="020F0502020204030204" pitchFamily="34" charset="0"/>
                <a:cs typeface="Kartika"/>
              </a:rPr>
              <a:t>Research papers communicated </a:t>
            </a:r>
            <a:endParaRPr lang="en-US" sz="3200" smtClean="0">
              <a:ea typeface="Calibri" panose="020F0502020204030204" pitchFamily="34" charset="0"/>
              <a:cs typeface="Kartika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98600"/>
          <a:ext cx="9039225" cy="1402040"/>
        </p:xfrm>
        <a:graphic>
          <a:graphicData uri="http://schemas.openxmlformats.org/drawingml/2006/table">
            <a:tbl>
              <a:tblPr/>
              <a:tblGrid>
                <a:gridCol w="755650"/>
                <a:gridCol w="1657766"/>
                <a:gridCol w="4572000"/>
                <a:gridCol w="2053809"/>
              </a:tblGrid>
              <a:tr h="335204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Journal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6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Bindu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V. A.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Solutions of Pell’s equation involving Sophie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Germain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Primes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 of Mathematical and Computational Sciences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31765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6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Involvement in Covid19 related activities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858780"/>
            <a:ext cx="9144000" cy="3552670"/>
          </a:xfrm>
        </p:spPr>
        <p:txBody>
          <a:bodyPr/>
          <a:lstStyle/>
          <a:p>
            <a:pPr>
              <a:defRPr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Distributing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packets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part of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Mythri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nagar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Residence program  by 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Rdhika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</a:t>
            </a:r>
          </a:p>
          <a:p>
            <a:pPr>
              <a:defRPr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food for security persons in Olive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Kalista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Apartments,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Edachira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weekly basis as part of social food campaign of Olive Community by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Deepthi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Jayan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 stationary &amp; food items. Mask and Sanitizer  prepared and distributed 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Sr. </a:t>
            </a:r>
            <a:r>
              <a:rPr lang="en-US" sz="2400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Alphonsa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Thomas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33797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Department of Basic Sciences &amp; Humanities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1633927"/>
            <a:ext cx="7510071" cy="392742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52588" y="2228850"/>
            <a:ext cx="6100762" cy="28336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Academics Activities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/ Research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Covid19 Related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ctivities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20813"/>
          <a:ext cx="9144001" cy="49359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24"/>
                <a:gridCol w="734518"/>
                <a:gridCol w="2008682"/>
                <a:gridCol w="599606"/>
                <a:gridCol w="1169233"/>
                <a:gridCol w="1199213"/>
                <a:gridCol w="929392"/>
                <a:gridCol w="1454046"/>
                <a:gridCol w="629587"/>
              </a:tblGrid>
              <a:tr h="700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Classes /</a:t>
                      </a:r>
                      <a:r>
                        <a:rPr lang="en-US" sz="16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 / 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MAT102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Vector Calculus, Differential Equations and Transforms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S2EEE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</a:t>
                      </a:r>
                      <a:r>
                        <a:rPr lang="en-US" sz="1400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Ramkumar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P.B.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Lectures &amp; PPT+ Audio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 &amp; 5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</a:t>
                      </a:r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 / 1  21-04-20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</a:tr>
              <a:tr h="64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MA201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Probability Distribution, Transform &amp; Numerical Methods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S4CE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</a:t>
                      </a:r>
                      <a:r>
                        <a:rPr lang="en-US" sz="1400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Ramkumar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P.B.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Lectures &amp; PPT+ Audio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meet / 1  20-04-20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</a:tr>
              <a:tr h="61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CS462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Fuzzy Set Theory &amp; applications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S8CSE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</a:t>
                      </a:r>
                      <a:r>
                        <a:rPr lang="en-US" sz="1400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Ramkumar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P.B.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Lectures &amp; PPT+ Audio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meet / 1  17-04-20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</a:tr>
              <a:tr h="860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MAT102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Vector Calculus, Differential Equations and Transforms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S2ECE Gamma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Binu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R.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Lectures &amp; PPT+ Audio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class room meet / 2 / 17, 20-04-20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</a:tr>
              <a:tr h="816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MA202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Probability Distributions , Transforms and Numerical Method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S4IT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Binu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R.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</a:t>
                      </a:r>
                      <a:r>
                        <a:rPr lang="fr-FR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Lectures </a:t>
                      </a:r>
                      <a:r>
                        <a:rPr lang="fr-FR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PPT+ Audio / 1</a:t>
                      </a:r>
                      <a:endParaRPr lang="fr-FR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class room </a:t>
                      </a:r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 /1/20-4-20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</a:tr>
              <a:tr h="64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MA484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 Research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S8 Global Elective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Binu R.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PPT+ Audio &amp; Notes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WhatsApp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9301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endParaRPr lang="en-US" sz="3200" smtClean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7963" y="255588"/>
            <a:ext cx="8699500" cy="688975"/>
          </a:xfrm>
        </p:spPr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endParaRPr lang="en-US" sz="320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38275"/>
          <a:ext cx="9144001" cy="46434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24"/>
                <a:gridCol w="734518"/>
                <a:gridCol w="2008682"/>
                <a:gridCol w="674559"/>
                <a:gridCol w="1094280"/>
                <a:gridCol w="1199213"/>
                <a:gridCol w="929392"/>
                <a:gridCol w="1454046"/>
                <a:gridCol w="629587"/>
              </a:tblGrid>
              <a:tr h="698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Classes /no. / 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39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 Calculus, Differential Equations and Transforms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AEI, ECE Gamma, ME Beta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Bindu V.A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Lectures &amp; PPT+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 /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 – 2</a:t>
                      </a:r>
                    </a:p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- 4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class room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11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MA486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Numerical Computation(GE)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CSE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V.A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 given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WhatsApp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/ Google Class room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11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 Calculus, Differential Equations and Transforms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IT, EEE, CE, ME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Jaya Abraham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Lectures &amp; PPT+ Audio /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class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room / IT-16,17,19-04-20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ME-17,18,19-04-20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11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 Distributions ,Transforms and numerical methods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CSE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Jaya Abraham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Lectures &amp; PPT+ Audio /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class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room / 18,21-04-20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13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Vector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calculas,Differential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equations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CSE A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Radhika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 in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classroom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24&amp;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class room /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19-04-20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</a:tr>
              <a:tr h="556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 Distributions,Transforms &amp; Numerical Methods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CSE C,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Radhika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 Audio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classroom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/2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class room /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20,21-04-20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1350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20813"/>
          <a:ext cx="9144001" cy="47228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24"/>
                <a:gridCol w="734518"/>
                <a:gridCol w="2008682"/>
                <a:gridCol w="674559"/>
                <a:gridCol w="1094280"/>
                <a:gridCol w="1199213"/>
                <a:gridCol w="929392"/>
                <a:gridCol w="1454046"/>
                <a:gridCol w="629587"/>
              </a:tblGrid>
              <a:tr h="701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Classes /no. / 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7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 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 distributions, transforms and numerical methods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CSE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 Cherian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PPT+Audio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1 for mod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meet / 21-04-20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614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 calculus, differential equations and transforms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CE, ECE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 Cherian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Lectures &amp; Notes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&amp;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meet / 22-04-20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47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Probability, Random Process and Numerical Methods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AE &amp; ECE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Reya Kuruvila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Lectures &amp; PPT+ Audio /6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meet /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16, 18, 21-04-20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47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 calculas,Differential equations &amp; Transfoms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ME B &amp; ME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Reya Kuruvila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Lectures &amp; PPT+ Audio /8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classroom / notes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given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</a:tr>
              <a:tr h="816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 calculas,Differential equations &amp; Transfoms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CSE B, ECE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Vinmol K. Jesudas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 Audio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meet /      18-04-20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</a:tr>
              <a:tr h="647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 distributions, transforms and numerical methods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EEE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Vinmol K. Jesudas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PPT+Audio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Zoom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, Google meet / 16, 20-04-20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3397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20813"/>
          <a:ext cx="9144001" cy="47561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24"/>
                <a:gridCol w="734518"/>
                <a:gridCol w="2008682"/>
                <a:gridCol w="674559"/>
                <a:gridCol w="1094280"/>
                <a:gridCol w="1199213"/>
                <a:gridCol w="929392"/>
                <a:gridCol w="1454046"/>
                <a:gridCol w="629587"/>
              </a:tblGrid>
              <a:tr h="701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Classes /no. /Date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7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MA204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Probability, Random Process and Numerical Methods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ECE 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Vinmol K. Jesudas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PPT-Audio /4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861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 Calculus, differential equation and transform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CSE 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Shyam Sunder Iyer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 Audio-PPT+ Lecture notes+videos =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&amp;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</a:tr>
              <a:tr h="647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PHT100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Physics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ECE B , IT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 Antony V.J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Lectures &amp; PPT+ Audio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/ 3 –part2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/ Google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/ 20-04-20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IT-1/ EC-1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476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PHT100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Physics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ECE 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Deepthy Jayan 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Audio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4-unit1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Skype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/ 2 / 15, 22-04-20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816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PHT100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Physics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AE, ECE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Sujith 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Audio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meet / 1/ AE 22-04-20 EC 21-04-2020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434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PHT100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Physics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EEE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Rinku Jacob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PPT-Audio /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Zoom/ 1 / 15-04-20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5445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endParaRPr lang="en-US" sz="320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506538"/>
          <a:ext cx="9144000" cy="4608191"/>
        </p:xfrm>
        <a:graphic>
          <a:graphicData uri="http://schemas.openxmlformats.org/drawingml/2006/table">
            <a:tbl>
              <a:tblPr/>
              <a:tblGrid>
                <a:gridCol w="404813"/>
                <a:gridCol w="706437"/>
                <a:gridCol w="1804988"/>
                <a:gridCol w="1117600"/>
                <a:gridCol w="1054100"/>
                <a:gridCol w="1154112"/>
                <a:gridCol w="895350"/>
                <a:gridCol w="1400175"/>
                <a:gridCol w="606425"/>
              </a:tblGrid>
              <a:tr h="676275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Modules completed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Classes /no. / Date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CYT100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Chemistry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CE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Dr.Antony V. Varghese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PPT+Audio + Notes / 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Class Room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CYT100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Chemistry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CSE C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 C.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notes given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 / 21, 22-04-20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CYT101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Chemistry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ME A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Deepa K.Baby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video lecture 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PPT / Youtube links through Google Classroom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CYT102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Chemistry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CS A, ME B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Ragin Ramadas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PPT+Audio + Notes /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PPT / Google classroom / 15-22 -04-20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CYT102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Chemistry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CS E B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Sr. Alphonsa Thomas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PPT+ Audio/2 + Notes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&amp; 4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HS210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Skills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CSE A, ECE C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Sonia Paul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PPT+ Audio /1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HS210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Skills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ECE B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Rony Peter Jacob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lecture / 1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meet / 1/ 22-04-20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7503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endParaRPr lang="en-US" sz="3200" smtClean="0"/>
          </a:p>
        </p:txBody>
      </p:sp>
      <p:pic>
        <p:nvPicPr>
          <p:cNvPr id="17505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20813"/>
          <a:ext cx="9144001" cy="47228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24"/>
                <a:gridCol w="734518"/>
                <a:gridCol w="1873772"/>
                <a:gridCol w="809469"/>
                <a:gridCol w="1094280"/>
                <a:gridCol w="1199213"/>
                <a:gridCol w="929392"/>
                <a:gridCol w="1454046"/>
                <a:gridCol w="629587"/>
              </a:tblGrid>
              <a:tr h="750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Classes /no. / 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57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 Communications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MEA, ECE A, AE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Rony Peter Jacob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/ listening 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57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Skills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CSE 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Parvathy 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Lectures &amp; PPT+ Audio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meet / 1/ 19-04-20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57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 Communications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IT, ECE B, ECE 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Parvathy 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Form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each</a:t>
                      </a:r>
                    </a:p>
                  </a:txBody>
                  <a:tcPr marL="7620" marR="7620" marT="7620" marB="0" anchor="ctr"/>
                </a:tc>
              </a:tr>
              <a:tr h="657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Skills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ECE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Viny R Menon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Lectures &amp; PPT+ Audio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7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 Communications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CE, CSE A, ME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Viny R Menon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Conducted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5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Skills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Josiya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Shaju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Audio PPT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meet / 1/ 20-04-20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9541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endParaRPr lang="en-US" sz="320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019175"/>
          <a:ext cx="9144001" cy="4973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24"/>
                <a:gridCol w="734518"/>
                <a:gridCol w="1873772"/>
                <a:gridCol w="809469"/>
                <a:gridCol w="1094280"/>
                <a:gridCol w="1199213"/>
                <a:gridCol w="929392"/>
                <a:gridCol w="1454046"/>
                <a:gridCol w="629587"/>
              </a:tblGrid>
              <a:tr h="832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Code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Material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Classes /no. / 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7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 Communications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EEE, CSE B, CSE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Josiya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Shaju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Audio PPT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5 modules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Listening Test /1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4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 Economics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AE , ME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Saritha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Audio PPT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meet / 2 / 22-04-20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434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 of Management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S6 CSE A, CSE 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Saritha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9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 Economics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IT, EEE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Neethu George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Audio PPT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9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 of Management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S6 IT, EEE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Neethu George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9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 Economics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 ME A, 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Veena Jayakumar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4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 of Management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S6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B, 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Veena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Jayakumar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1599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Bitmap Image" r:id="rId6" imgW="9431066" imgH="4172532" progId="Paint.Picture">
                  <p:embed/>
                </p:oleObj>
              </mc:Choice>
              <mc:Fallback>
                <p:oleObj name="Bitmap Image" r:id="rId6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endParaRPr lang="en-US" sz="320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1867</Words>
  <Application>Microsoft Office PowerPoint</Application>
  <PresentationFormat>On-screen Show (4:3)</PresentationFormat>
  <Paragraphs>591</Paragraphs>
  <Slides>16</Slides>
  <Notes>15</Notes>
  <HiddenSlides>0</HiddenSlides>
  <MMClips>14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Kartika</vt:lpstr>
      <vt:lpstr>Times New Roman</vt:lpstr>
      <vt:lpstr>Wingdings</vt:lpstr>
      <vt:lpstr>Standarddesign</vt:lpstr>
      <vt:lpstr>Bitmap Image</vt:lpstr>
      <vt:lpstr>Report on Activites  from  15-04-2020 to 21-04-2020  DEPARTMENT OF BASIC SCIENCES &amp; HUMANITIES </vt:lpstr>
      <vt:lpstr>Contents</vt:lpstr>
      <vt:lpstr>Academic Activities – Online B.Tech. courses offered </vt:lpstr>
      <vt:lpstr>Academic Activities – Online B.Tech. courses offered </vt:lpstr>
      <vt:lpstr>Academic Activities – Online B.Tech. courses offered </vt:lpstr>
      <vt:lpstr>Academic Activities – Online B.Tech. courses offered </vt:lpstr>
      <vt:lpstr>Academic Activities – Online B.Tech. courses offered </vt:lpstr>
      <vt:lpstr>Academic Activities – Online B.Tech. courses offered </vt:lpstr>
      <vt:lpstr>Academic Activities – Online B.Tech. courses offered </vt:lpstr>
      <vt:lpstr>Academic Activities – Online Ph. D. courses offered </vt:lpstr>
      <vt:lpstr>Video Lectures &amp; Audio PPTs - uploaded on the college website</vt:lpstr>
      <vt:lpstr>Online courses/FDPs/Lectures/Webinars attended</vt:lpstr>
      <vt:lpstr>Online courses/FDPs/Lectures/Webinars attended</vt:lpstr>
      <vt:lpstr>Research papers communicated </vt:lpstr>
      <vt:lpstr>Involvement in Covid19 related activities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dell</dc:creator>
  <dc:description>PresentationLoad.com</dc:description>
  <cp:lastModifiedBy>dell</cp:lastModifiedBy>
  <cp:revision>507</cp:revision>
  <dcterms:created xsi:type="dcterms:W3CDTF">2007-11-27T23:54:21Z</dcterms:created>
  <dcterms:modified xsi:type="dcterms:W3CDTF">2020-05-01T06:07:21Z</dcterms:modified>
</cp:coreProperties>
</file>